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19"/>
  </p:notesMasterIdLst>
  <p:sldIdLst>
    <p:sldId id="27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59305-454E-4574-8775-62BFEF0E5D9E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24D5B-7D15-4D23-8EF3-16F788EBB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47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24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67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22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38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17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94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93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307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96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160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9645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01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597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2808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386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77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5F1AEEB-1B76-46A1-A9B6-6DD6E6175633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072FD47-D44B-4232-A5B8-00A963960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609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D229CD-5D01-F4B7-4CF0-52B40176ADB2}"/>
              </a:ext>
            </a:extLst>
          </p:cNvPr>
          <p:cNvSpPr txBox="1"/>
          <p:nvPr/>
        </p:nvSpPr>
        <p:spPr>
          <a:xfrm>
            <a:off x="904125" y="1889802"/>
            <a:ext cx="632631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950" u="sng" dirty="0"/>
              <a:t>MAX WEBER</a:t>
            </a:r>
          </a:p>
          <a:p>
            <a:endParaRPr lang="en-IN" sz="4950" u="sng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IN" sz="4950" u="sng" dirty="0"/>
              <a:t>SOCIAL ACTION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IN" sz="4950" u="sng" dirty="0"/>
              <a:t>AUTHORITY</a:t>
            </a:r>
          </a:p>
          <a:p>
            <a:endParaRPr lang="en-IN" sz="4950" u="sng" dirty="0"/>
          </a:p>
        </p:txBody>
      </p:sp>
    </p:spTree>
    <p:extLst>
      <p:ext uri="{BB962C8B-B14F-4D97-AF65-F5344CB8AC3E}">
        <p14:creationId xmlns:p14="http://schemas.microsoft.com/office/powerpoint/2010/main" val="141048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E36547-D242-40E9-9EBC-A52B8328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720" y="0"/>
            <a:ext cx="9311719" cy="709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4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113E9-9CC3-425C-845A-879E77889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7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1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DA070E-8CF5-4155-BDF0-07990710F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00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A1C653-4B1D-4178-A2FA-577083F79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94" y="0"/>
            <a:ext cx="91792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1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2F239B-7D15-4D10-B627-74D0F3166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96F2CA-DD84-481C-8BC4-AD9A9D553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3" y="0"/>
            <a:ext cx="9113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2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E2565-925B-49D4-99F0-797AA3DB5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5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18C521-66B5-458B-ADD0-61D6F2AD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9051" y="0"/>
            <a:ext cx="9240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3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512973-A847-4F36-9654-94D29C8FF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28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4A2483-1781-4D7D-AFEE-39B567104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84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42B4CF-7A15-4DCD-B139-86500A85E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9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EEABC1-7A31-40E0-843B-1C898F090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4962" cy="655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96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EF8AA4-CA00-4493-8B31-C5EEA89BF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808" y="0"/>
            <a:ext cx="95088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12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F4900E-49B4-4B44-BE21-F811B29D9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7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5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B030DB-434E-4F09-A7B9-524C4CAD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2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60986-C323-D51D-EC96-5C58C17B48A6}"/>
              </a:ext>
            </a:extLst>
          </p:cNvPr>
          <p:cNvSpPr txBox="1"/>
          <p:nvPr/>
        </p:nvSpPr>
        <p:spPr>
          <a:xfrm>
            <a:off x="1654139" y="1479478"/>
            <a:ext cx="59076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0449503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10</TotalTime>
  <Words>7</Words>
  <Application>Microsoft Office PowerPoint</Application>
  <PresentationFormat>On-screen Show (4:3)</PresentationFormat>
  <Paragraphs>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Nandini Kanwar</dc:creator>
  <cp:lastModifiedBy>Nandini Kanwar</cp:lastModifiedBy>
  <cp:revision>3</cp:revision>
  <dcterms:created xsi:type="dcterms:W3CDTF">2022-03-07T15:20:15Z</dcterms:created>
  <dcterms:modified xsi:type="dcterms:W3CDTF">2022-07-21T15:59:46Z</dcterms:modified>
</cp:coreProperties>
</file>